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6" r:id="rId4"/>
    <p:sldId id="257" r:id="rId5"/>
    <p:sldId id="267" r:id="rId6"/>
    <p:sldId id="258" r:id="rId7"/>
    <p:sldId id="268" r:id="rId8"/>
    <p:sldId id="259" r:id="rId9"/>
    <p:sldId id="269" r:id="rId10"/>
    <p:sldId id="260" r:id="rId11"/>
    <p:sldId id="270" r:id="rId12"/>
    <p:sldId id="261" r:id="rId13"/>
    <p:sldId id="271" r:id="rId14"/>
    <p:sldId id="262" r:id="rId15"/>
    <p:sldId id="272" r:id="rId16"/>
    <p:sldId id="263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175351" cy="1793167"/>
          </a:xfrm>
        </p:spPr>
        <p:txBody>
          <a:bodyPr/>
          <a:lstStyle/>
          <a:p>
            <a:r>
              <a:rPr lang="ru-RU" dirty="0" smtClean="0"/>
              <a:t>Викторина «Знаешь ли ты?»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6131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Можно ли переходить улицу на жёлтый свет светофора?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1864026"/>
            <a:ext cx="4968552" cy="4836059"/>
          </a:xfrm>
        </p:spPr>
      </p:pic>
    </p:spTree>
    <p:extLst>
      <p:ext uri="{BB962C8B-B14F-4D97-AF65-F5344CB8AC3E}">
        <p14:creationId xmlns:p14="http://schemas.microsoft.com/office/powerpoint/2010/main" xmlns="" val="1857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r>
              <a:rPr lang="ru-RU" sz="3200" dirty="0" smtClean="0"/>
              <a:t>Можно ли переходить улицу на жёлтый свет светофора?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269623"/>
            <a:ext cx="3090664" cy="3008246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556792"/>
            <a:ext cx="8388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Нельзя. Жёлтый сигнал светофора означает «Внимание!» Он включается при смене сигналов светофора. Для перехода улицы надо дождаться зелёного сигнала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 надо переходить улицу, если нет светофора?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539974"/>
            <a:ext cx="6578467" cy="4933851"/>
          </a:xfrm>
        </p:spPr>
      </p:pic>
    </p:spTree>
    <p:extLst>
      <p:ext uri="{BB962C8B-B14F-4D97-AF65-F5344CB8AC3E}">
        <p14:creationId xmlns:p14="http://schemas.microsoft.com/office/powerpoint/2010/main" xmlns="" val="163291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24136"/>
          </a:xfrm>
        </p:spPr>
        <p:txBody>
          <a:bodyPr/>
          <a:lstStyle/>
          <a:p>
            <a:pPr algn="ctr"/>
            <a:r>
              <a:rPr lang="ru-RU" sz="3200" dirty="0" smtClean="0"/>
              <a:t>Как надо переходить улицу, если нет светофора?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356992"/>
            <a:ext cx="4392488" cy="3294366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155679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Прежде чем начать переход улицы, надо сначала посмотреть налево, дойти до середины дороги, посмотреть направо и, если нет машины, закончить переход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472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 какой последовательности расположены сигналы в </a:t>
            </a:r>
            <a:r>
              <a:rPr lang="ru-RU" sz="3200" dirty="0" err="1" smtClean="0"/>
              <a:t>трёхсекционном</a:t>
            </a:r>
            <a:r>
              <a:rPr lang="ru-RU" sz="3200" dirty="0" smtClean="0"/>
              <a:t> светофоре?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645858"/>
            <a:ext cx="4176464" cy="4912819"/>
          </a:xfrm>
        </p:spPr>
      </p:pic>
    </p:spTree>
    <p:extLst>
      <p:ext uri="{BB962C8B-B14F-4D97-AF65-F5344CB8AC3E}">
        <p14:creationId xmlns:p14="http://schemas.microsoft.com/office/powerpoint/2010/main" xmlns="" val="17140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5254520"/>
          </a:xfrm>
        </p:spPr>
        <p:txBody>
          <a:bodyPr/>
          <a:lstStyle/>
          <a:p>
            <a:pPr algn="ctr"/>
            <a:r>
              <a:rPr lang="ru-RU" sz="3200" dirty="0" smtClean="0"/>
              <a:t>В какой последовательности расположены сигналы в </a:t>
            </a:r>
            <a:r>
              <a:rPr lang="ru-RU" sz="3200" dirty="0" err="1" smtClean="0"/>
              <a:t>трёхсекционном</a:t>
            </a:r>
            <a:r>
              <a:rPr lang="ru-RU" sz="3200" dirty="0" smtClean="0"/>
              <a:t> светофоре?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3131034"/>
            <a:ext cx="3024336" cy="35575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98884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Сигналы в </a:t>
            </a:r>
            <a:r>
              <a:rPr lang="ru-RU" sz="2400" dirty="0" err="1" smtClean="0"/>
              <a:t>трёхсекционном</a:t>
            </a:r>
            <a:r>
              <a:rPr lang="ru-RU" sz="2400" dirty="0" smtClean="0"/>
              <a:t> </a:t>
            </a:r>
            <a:r>
              <a:rPr lang="ru-RU" sz="2400" dirty="0" err="1" smtClean="0"/>
              <a:t>светфоре</a:t>
            </a:r>
            <a:r>
              <a:rPr lang="ru-RU" sz="2400" dirty="0" smtClean="0"/>
              <a:t> располагаются сверху вниз в последовательности: красный, жёлтый, зелёный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Какие ещё пешеходные светофоры вы знаете?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060848"/>
            <a:ext cx="4016375" cy="3213100"/>
          </a:xfrm>
        </p:spPr>
      </p:pic>
      <p:pic>
        <p:nvPicPr>
          <p:cNvPr id="1026" name="Picture 2" descr="C:\Users\учитель\Desktop\7077d5u-9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202996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03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1584176"/>
          </a:xfrm>
        </p:spPr>
        <p:txBody>
          <a:bodyPr/>
          <a:lstStyle/>
          <a:p>
            <a:pPr algn="ctr"/>
            <a:r>
              <a:rPr lang="ru-RU" sz="3200" dirty="0" smtClean="0"/>
              <a:t>Какие ещё пешеходные светофоры вы знаете</a:t>
            </a:r>
            <a:r>
              <a:rPr lang="ru-RU" sz="4800" dirty="0" smtClean="0"/>
              <a:t>?</a:t>
            </a:r>
            <a:endParaRPr lang="ru-RU" dirty="0"/>
          </a:p>
        </p:txBody>
      </p:sp>
      <p:pic>
        <p:nvPicPr>
          <p:cNvPr id="4" name="Picture 2" descr="C:\Users\учитель\Desktop\7077d5u-96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2032462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212976"/>
            <a:ext cx="4016375" cy="3213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162880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Светофоры, на которых изображены человечки – красный и зелёный, а также светофоры с зелёным сигналом «Идите» и красным «Стойте»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 пешеходы должны ходить по улице?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597762"/>
            <a:ext cx="6984776" cy="4696658"/>
          </a:xfrm>
        </p:spPr>
      </p:pic>
    </p:spTree>
    <p:extLst>
      <p:ext uri="{BB962C8B-B14F-4D97-AF65-F5344CB8AC3E}">
        <p14:creationId xmlns:p14="http://schemas.microsoft.com/office/powerpoint/2010/main" xmlns="" val="112686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5038496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Как пешеходы должны ходить по улице?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3573016"/>
            <a:ext cx="4032448" cy="3024336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198884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Пешеходы должны ходить только по тротуару, так как проезжая часть улицы предназначена для транспорта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75240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Какой стороны тротуара должны придерживаться пешеходы?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371" y="1844825"/>
            <a:ext cx="6957013" cy="4495220"/>
          </a:xfrm>
        </p:spPr>
      </p:pic>
    </p:spTree>
    <p:extLst>
      <p:ext uri="{BB962C8B-B14F-4D97-AF65-F5344CB8AC3E}">
        <p14:creationId xmlns:p14="http://schemas.microsoft.com/office/powerpoint/2010/main" xmlns="" val="18274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32656"/>
            <a:ext cx="7622232" cy="1656184"/>
          </a:xfrm>
        </p:spPr>
        <p:txBody>
          <a:bodyPr/>
          <a:lstStyle/>
          <a:p>
            <a:pPr algn="ctr"/>
            <a:r>
              <a:rPr lang="ru-RU" sz="3200" dirty="0" smtClean="0"/>
              <a:t>Какой стороны тротуара должны придерживаться пешеходы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2996952"/>
            <a:ext cx="3324352" cy="3118242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191683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Пешеходы должны придерживаться правой стороны тротуара, чтобы не мешать идущим навстречу людям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Можно ли переходить улицу наискосок?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463402"/>
            <a:ext cx="7128792" cy="5020277"/>
          </a:xfrm>
        </p:spPr>
      </p:pic>
    </p:spTree>
    <p:extLst>
      <p:ext uri="{BB962C8B-B14F-4D97-AF65-F5344CB8AC3E}">
        <p14:creationId xmlns:p14="http://schemas.microsoft.com/office/powerpoint/2010/main" xmlns="" val="275719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296144"/>
          </a:xfrm>
        </p:spPr>
        <p:txBody>
          <a:bodyPr/>
          <a:lstStyle/>
          <a:p>
            <a:pPr algn="ctr"/>
            <a:r>
              <a:rPr lang="ru-RU" sz="3200" dirty="0" smtClean="0"/>
              <a:t>Можно ли переходить улицу наискосок?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613586"/>
            <a:ext cx="7140869" cy="3963874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155679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Нельзя. Улицу надо переходить прямо, так как это уменьшает время пребывания на проезжей части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Почему нельзя устраивать игры на проезжей части?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301194"/>
            <a:ext cx="5328592" cy="5157162"/>
          </a:xfrm>
        </p:spPr>
      </p:pic>
    </p:spTree>
    <p:extLst>
      <p:ext uri="{BB962C8B-B14F-4D97-AF65-F5344CB8AC3E}">
        <p14:creationId xmlns:p14="http://schemas.microsoft.com/office/powerpoint/2010/main" xmlns="" val="28008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190185" cy="1224136"/>
          </a:xfrm>
        </p:spPr>
        <p:txBody>
          <a:bodyPr/>
          <a:lstStyle/>
          <a:p>
            <a:pPr algn="ctr"/>
            <a:r>
              <a:rPr lang="ru-RU" sz="3200" dirty="0" smtClean="0"/>
              <a:t>Почему нельзя устраивать игры на проезжей части?</a:t>
            </a:r>
            <a:endParaRPr lang="ru-RU" sz="32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8368" y="3356992"/>
            <a:ext cx="4481226" cy="3024336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77281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Игры на проезжей части улицы мешают движению транспорта, а главное – дети, увлёкшись игрой, могут попасть под колёса машин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284</Words>
  <Application>Microsoft Office PowerPoint</Application>
  <PresentationFormat>Экран (4:3)</PresentationFormat>
  <Paragraphs>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Викторина «Знаешь ли ты?»</vt:lpstr>
      <vt:lpstr>Как пешеходы должны ходить по улице?</vt:lpstr>
      <vt:lpstr>Как пешеходы должны ходить по улице?</vt:lpstr>
      <vt:lpstr>Какой стороны тротуара должны придерживаться пешеходы?</vt:lpstr>
      <vt:lpstr>Какой стороны тротуара должны придерживаться пешеходы</vt:lpstr>
      <vt:lpstr>Можно ли переходить улицу наискосок?</vt:lpstr>
      <vt:lpstr>Можно ли переходить улицу наискосок?</vt:lpstr>
      <vt:lpstr>Почему нельзя устраивать игры на проезжей части?</vt:lpstr>
      <vt:lpstr>Почему нельзя устраивать игры на проезжей части?</vt:lpstr>
      <vt:lpstr>Можно ли переходить улицу на жёлтый свет светофора?</vt:lpstr>
      <vt:lpstr>Можно ли переходить улицу на жёлтый свет светофора?</vt:lpstr>
      <vt:lpstr>Как надо переходить улицу, если нет светофора?</vt:lpstr>
      <vt:lpstr>Как надо переходить улицу, если нет светофора?</vt:lpstr>
      <vt:lpstr>В какой последовательности расположены сигналы в трёхсекционном светофоре?</vt:lpstr>
      <vt:lpstr>В какой последовательности расположены сигналы в трёхсекционном светофоре?</vt:lpstr>
      <vt:lpstr>Какие ещё пешеходные светофоры вы знаете?</vt:lpstr>
      <vt:lpstr>Какие ещё пешеходные светофоры вы знаете?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пешеходы должны ходить по улице?</dc:title>
  <dc:creator>учитель</dc:creator>
  <cp:lastModifiedBy>Admin</cp:lastModifiedBy>
  <cp:revision>26</cp:revision>
  <dcterms:created xsi:type="dcterms:W3CDTF">2014-01-28T06:37:28Z</dcterms:created>
  <dcterms:modified xsi:type="dcterms:W3CDTF">2020-11-17T13:39:14Z</dcterms:modified>
</cp:coreProperties>
</file>